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4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8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88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33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13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9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62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82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49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82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40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25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4906" y="267419"/>
            <a:ext cx="57538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i="1" dirty="0" smtClean="0"/>
              <a:t>Universidad de Oriente</a:t>
            </a:r>
          </a:p>
          <a:p>
            <a:pPr algn="r"/>
            <a:r>
              <a:rPr lang="es-MX" sz="1600" dirty="0" smtClean="0"/>
              <a:t>Dirección de posgrados, educación continua e investigación</a:t>
            </a:r>
          </a:p>
          <a:p>
            <a:pPr algn="r"/>
            <a:r>
              <a:rPr lang="es-MX" sz="1600" b="1" dirty="0" smtClean="0"/>
              <a:t>Proyecto de </a:t>
            </a:r>
            <a:r>
              <a:rPr lang="es-MX" sz="1600" b="1" dirty="0" smtClean="0"/>
              <a:t>Tesis </a:t>
            </a:r>
            <a:r>
              <a:rPr lang="es-MX" sz="1600" b="1" dirty="0"/>
              <a:t>D</a:t>
            </a:r>
            <a:r>
              <a:rPr lang="es-MX" sz="1600" b="1" dirty="0" smtClean="0"/>
              <a:t>octoral</a:t>
            </a:r>
            <a:endParaRPr lang="es-MX" sz="1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606506" y="2458529"/>
            <a:ext cx="6616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solidFill>
                  <a:srgbClr val="002060"/>
                </a:solidFill>
              </a:rPr>
              <a:t>NOMBRE DEL PROYECTO</a:t>
            </a:r>
            <a:endParaRPr lang="es-MX" dirty="0">
              <a:solidFill>
                <a:srgbClr val="002060"/>
              </a:solidFill>
            </a:endParaRPr>
          </a:p>
          <a:p>
            <a:pPr algn="r"/>
            <a:r>
              <a:rPr lang="es-MX" b="1" dirty="0">
                <a:solidFill>
                  <a:srgbClr val="002060"/>
                </a:solidFill>
              </a:rPr>
              <a:t>MATERIA</a:t>
            </a:r>
            <a:endParaRPr lang="es-MX" dirty="0">
              <a:solidFill>
                <a:srgbClr val="002060"/>
              </a:solidFill>
            </a:endParaRPr>
          </a:p>
          <a:p>
            <a:pPr algn="r"/>
            <a:r>
              <a:rPr lang="es-MX" b="1" dirty="0" smtClean="0">
                <a:solidFill>
                  <a:srgbClr val="002060"/>
                </a:solidFill>
              </a:rPr>
              <a:t>MAESTRO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7804" y="6340415"/>
            <a:ext cx="3812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Puebla, Puebla a </a:t>
            </a:r>
            <a:r>
              <a:rPr lang="es-MX" sz="1600" dirty="0" smtClean="0"/>
              <a:t>00 </a:t>
            </a:r>
            <a:r>
              <a:rPr lang="es-MX" sz="1600" dirty="0"/>
              <a:t>de Julio </a:t>
            </a:r>
            <a:r>
              <a:rPr lang="es-MX" sz="1600" dirty="0" smtClean="0"/>
              <a:t>de 0000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66323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5283" y="1785668"/>
            <a:ext cx="94459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autem</a:t>
            </a:r>
            <a:r>
              <a:rPr lang="es-MX" dirty="0"/>
              <a:t>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eum</a:t>
            </a:r>
            <a:r>
              <a:rPr lang="es-MX" dirty="0"/>
              <a:t> </a:t>
            </a:r>
            <a:r>
              <a:rPr lang="es-MX" dirty="0" err="1"/>
              <a:t>iriure</a:t>
            </a:r>
            <a:r>
              <a:rPr lang="es-MX" dirty="0"/>
              <a:t> dolor in </a:t>
            </a:r>
            <a:r>
              <a:rPr lang="es-MX" dirty="0" err="1"/>
              <a:t>hendrerit</a:t>
            </a:r>
            <a:r>
              <a:rPr lang="es-MX" dirty="0"/>
              <a:t> in </a:t>
            </a:r>
            <a:r>
              <a:rPr lang="es-MX" dirty="0" err="1"/>
              <a:t>vulputate</a:t>
            </a:r>
            <a:r>
              <a:rPr lang="es-MX" dirty="0"/>
              <a:t> </a:t>
            </a:r>
            <a:r>
              <a:rPr lang="es-MX" dirty="0" err="1"/>
              <a:t>velit</a:t>
            </a:r>
            <a:r>
              <a:rPr lang="es-MX" dirty="0"/>
              <a:t> </a:t>
            </a:r>
            <a:r>
              <a:rPr lang="es-MX" dirty="0" err="1"/>
              <a:t>esse</a:t>
            </a:r>
            <a:r>
              <a:rPr lang="es-MX" dirty="0"/>
              <a:t> </a:t>
            </a:r>
            <a:r>
              <a:rPr lang="es-MX" dirty="0" err="1"/>
              <a:t>molestie</a:t>
            </a:r>
            <a:r>
              <a:rPr lang="es-MX" dirty="0"/>
              <a:t> </a:t>
            </a:r>
            <a:r>
              <a:rPr lang="es-MX" dirty="0" err="1"/>
              <a:t>consequat</a:t>
            </a:r>
            <a:r>
              <a:rPr lang="es-MX" dirty="0"/>
              <a:t>,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illum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</a:t>
            </a:r>
            <a:r>
              <a:rPr lang="es-MX" dirty="0" err="1"/>
              <a:t>eu</a:t>
            </a:r>
            <a:r>
              <a:rPr lang="es-MX" dirty="0"/>
              <a:t> </a:t>
            </a:r>
            <a:r>
              <a:rPr lang="es-MX" dirty="0" err="1"/>
              <a:t>feugiat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facilisis</a:t>
            </a:r>
            <a:r>
              <a:rPr lang="es-MX" dirty="0"/>
              <a:t> at vero eros et </a:t>
            </a:r>
            <a:r>
              <a:rPr lang="es-MX" dirty="0" err="1"/>
              <a:t>accumsan</a:t>
            </a:r>
            <a:r>
              <a:rPr lang="es-MX" dirty="0"/>
              <a:t> et </a:t>
            </a:r>
            <a:r>
              <a:rPr lang="es-MX" dirty="0" err="1"/>
              <a:t>iusto</a:t>
            </a:r>
            <a:r>
              <a:rPr lang="es-MX" dirty="0"/>
              <a:t> odio </a:t>
            </a:r>
            <a:r>
              <a:rPr lang="es-MX" dirty="0" err="1"/>
              <a:t>dignissim</a:t>
            </a:r>
            <a:r>
              <a:rPr lang="es-MX" dirty="0"/>
              <a:t> </a:t>
            </a:r>
            <a:r>
              <a:rPr lang="es-MX" dirty="0" err="1"/>
              <a:t>qui</a:t>
            </a:r>
            <a:r>
              <a:rPr lang="es-MX" dirty="0"/>
              <a:t> </a:t>
            </a:r>
            <a:r>
              <a:rPr lang="es-MX" dirty="0" err="1"/>
              <a:t>blandit</a:t>
            </a:r>
            <a:r>
              <a:rPr lang="es-MX" dirty="0"/>
              <a:t> </a:t>
            </a:r>
            <a:r>
              <a:rPr lang="es-MX" dirty="0" err="1"/>
              <a:t>praesent</a:t>
            </a:r>
            <a:r>
              <a:rPr lang="es-MX" dirty="0"/>
              <a:t> </a:t>
            </a:r>
            <a:r>
              <a:rPr lang="es-MX" dirty="0" err="1"/>
              <a:t>luptatum</a:t>
            </a:r>
            <a:r>
              <a:rPr lang="es-MX" dirty="0"/>
              <a:t> </a:t>
            </a:r>
            <a:r>
              <a:rPr lang="es-MX" dirty="0" err="1"/>
              <a:t>zzril</a:t>
            </a:r>
            <a:r>
              <a:rPr lang="es-MX" dirty="0"/>
              <a:t> </a:t>
            </a:r>
            <a:r>
              <a:rPr lang="es-MX" dirty="0" err="1"/>
              <a:t>delenit</a:t>
            </a:r>
            <a:r>
              <a:rPr lang="es-MX" dirty="0"/>
              <a:t> </a:t>
            </a:r>
            <a:r>
              <a:rPr lang="es-MX" dirty="0" err="1"/>
              <a:t>augue</a:t>
            </a:r>
            <a:r>
              <a:rPr lang="es-MX" dirty="0"/>
              <a:t>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te </a:t>
            </a:r>
            <a:r>
              <a:rPr lang="es-MX" dirty="0" err="1"/>
              <a:t>feugait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</a:t>
            </a:r>
            <a:r>
              <a:rPr lang="es-MX" dirty="0"/>
              <a:t>.</a:t>
            </a:r>
          </a:p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</a:t>
            </a:r>
            <a:r>
              <a:rPr lang="es-MX" dirty="0"/>
              <a:t> </a:t>
            </a:r>
            <a:r>
              <a:rPr lang="es-MX" dirty="0" err="1"/>
              <a:t>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</a:t>
            </a:r>
          </a:p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autem</a:t>
            </a:r>
            <a:r>
              <a:rPr lang="es-MX" dirty="0"/>
              <a:t>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eum</a:t>
            </a:r>
            <a:r>
              <a:rPr lang="es-MX" dirty="0"/>
              <a:t> </a:t>
            </a:r>
            <a:r>
              <a:rPr lang="es-MX" dirty="0" err="1"/>
              <a:t>iriure</a:t>
            </a:r>
            <a:r>
              <a:rPr lang="es-MX" dirty="0"/>
              <a:t> dolor in </a:t>
            </a:r>
            <a:r>
              <a:rPr lang="es-MX" dirty="0" err="1"/>
              <a:t>hendrerit</a:t>
            </a:r>
            <a:r>
              <a:rPr lang="es-MX" dirty="0"/>
              <a:t> in </a:t>
            </a:r>
            <a:r>
              <a:rPr lang="es-MX" dirty="0" err="1"/>
              <a:t>vulputate</a:t>
            </a:r>
            <a:r>
              <a:rPr lang="es-MX" dirty="0"/>
              <a:t> </a:t>
            </a:r>
            <a:r>
              <a:rPr lang="es-MX" dirty="0" err="1"/>
              <a:t>velit</a:t>
            </a:r>
            <a:r>
              <a:rPr lang="es-MX" dirty="0"/>
              <a:t> </a:t>
            </a:r>
            <a:r>
              <a:rPr lang="es-MX" dirty="0" err="1"/>
              <a:t>esse</a:t>
            </a:r>
            <a:r>
              <a:rPr lang="es-MX" dirty="0"/>
              <a:t> </a:t>
            </a:r>
            <a:r>
              <a:rPr lang="es-MX" dirty="0" err="1"/>
              <a:t>molestie</a:t>
            </a:r>
            <a:r>
              <a:rPr lang="es-MX" dirty="0"/>
              <a:t> </a:t>
            </a:r>
            <a:r>
              <a:rPr lang="es-MX" dirty="0" err="1"/>
              <a:t>consequat</a:t>
            </a:r>
            <a:r>
              <a:rPr lang="es-MX" dirty="0"/>
              <a:t>,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illum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</a:t>
            </a:r>
            <a:r>
              <a:rPr lang="es-MX" dirty="0" err="1"/>
              <a:t>eu</a:t>
            </a:r>
            <a:r>
              <a:rPr lang="es-MX" dirty="0"/>
              <a:t> </a:t>
            </a:r>
            <a:r>
              <a:rPr lang="es-MX" dirty="0" err="1"/>
              <a:t>feugiat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facilisis</a:t>
            </a:r>
            <a:r>
              <a:rPr lang="es-MX" dirty="0"/>
              <a:t> at vero eros et </a:t>
            </a:r>
            <a:r>
              <a:rPr lang="es-MX" dirty="0" err="1"/>
              <a:t>accumsan</a:t>
            </a:r>
            <a:r>
              <a:rPr lang="es-MX" dirty="0"/>
              <a:t> et </a:t>
            </a:r>
            <a:r>
              <a:rPr lang="es-MX" dirty="0" err="1"/>
              <a:t>iusto</a:t>
            </a:r>
            <a:r>
              <a:rPr lang="es-MX" dirty="0"/>
              <a:t> odio </a:t>
            </a:r>
            <a:r>
              <a:rPr lang="es-MX" dirty="0" err="1"/>
              <a:t>dignissim</a:t>
            </a:r>
            <a:r>
              <a:rPr lang="es-MX" dirty="0"/>
              <a:t> </a:t>
            </a:r>
            <a:r>
              <a:rPr lang="es-MX" dirty="0" err="1"/>
              <a:t>qui</a:t>
            </a:r>
            <a:r>
              <a:rPr lang="es-MX" dirty="0"/>
              <a:t> </a:t>
            </a:r>
            <a:r>
              <a:rPr lang="es-MX" dirty="0" err="1"/>
              <a:t>blandit</a:t>
            </a:r>
            <a:r>
              <a:rPr lang="es-MX" dirty="0"/>
              <a:t> </a:t>
            </a:r>
            <a:r>
              <a:rPr lang="es-MX" dirty="0" err="1"/>
              <a:t>praesent</a:t>
            </a:r>
            <a:r>
              <a:rPr lang="es-MX" dirty="0"/>
              <a:t> </a:t>
            </a:r>
            <a:r>
              <a:rPr lang="es-MX" dirty="0" err="1"/>
              <a:t>luptatum</a:t>
            </a:r>
            <a:r>
              <a:rPr lang="es-MX" dirty="0"/>
              <a:t> </a:t>
            </a:r>
            <a:r>
              <a:rPr lang="es-MX" dirty="0" err="1"/>
              <a:t>zzril</a:t>
            </a:r>
            <a:r>
              <a:rPr lang="es-MX" dirty="0"/>
              <a:t> </a:t>
            </a:r>
            <a:r>
              <a:rPr lang="es-MX" dirty="0" err="1"/>
              <a:t>delenit</a:t>
            </a:r>
            <a:r>
              <a:rPr lang="es-MX" dirty="0"/>
              <a:t> </a:t>
            </a:r>
            <a:r>
              <a:rPr lang="es-MX" dirty="0" err="1"/>
              <a:t>augue</a:t>
            </a:r>
            <a:r>
              <a:rPr lang="es-MX" dirty="0"/>
              <a:t>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te </a:t>
            </a:r>
            <a:r>
              <a:rPr lang="es-MX" dirty="0" err="1"/>
              <a:t>feugait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742536" y="1276709"/>
            <a:ext cx="526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002060"/>
                </a:solidFill>
              </a:rPr>
              <a:t>AGREGAR TITULO (CALIBRI 12, COLOR AZUL</a:t>
            </a:r>
            <a:r>
              <a:rPr lang="es-MX" b="1" dirty="0" smtClean="0">
                <a:solidFill>
                  <a:srgbClr val="002060"/>
                </a:solidFill>
              </a:rPr>
              <a:t>)</a:t>
            </a:r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7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5283" y="1785668"/>
            <a:ext cx="944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Slider final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99137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269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Vazquez Dominguez</dc:creator>
  <cp:lastModifiedBy>Cesar Vazquez Dominguez</cp:lastModifiedBy>
  <cp:revision>9</cp:revision>
  <dcterms:created xsi:type="dcterms:W3CDTF">2017-08-03T16:40:13Z</dcterms:created>
  <dcterms:modified xsi:type="dcterms:W3CDTF">2017-09-05T16:52:18Z</dcterms:modified>
</cp:coreProperties>
</file>