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48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84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888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333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113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89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062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822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349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882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440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2B06E-CE7E-4B67-97E4-F3CBF53C7099}" type="datetimeFigureOut">
              <a:rPr lang="es-MX" smtClean="0"/>
              <a:t>05/09/2017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D2D12-92DB-4DB0-9972-901220931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925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4906" y="267419"/>
            <a:ext cx="57538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600" i="1" dirty="0" smtClean="0"/>
              <a:t>Universidad de Oriente</a:t>
            </a:r>
          </a:p>
          <a:p>
            <a:pPr algn="r"/>
            <a:r>
              <a:rPr lang="es-MX" sz="1600" dirty="0" smtClean="0"/>
              <a:t>Dirección de posgrados, educación continua e investigación</a:t>
            </a:r>
          </a:p>
          <a:p>
            <a:pPr algn="r"/>
            <a:r>
              <a:rPr lang="es-MX" sz="1600" b="1" dirty="0" smtClean="0"/>
              <a:t>Proyecto de </a:t>
            </a:r>
            <a:r>
              <a:rPr lang="es-MX" sz="1600" b="1" dirty="0" smtClean="0"/>
              <a:t>Tesis </a:t>
            </a:r>
            <a:r>
              <a:rPr lang="es-MX" sz="1600" b="1" dirty="0" smtClean="0"/>
              <a:t>de Maestría</a:t>
            </a:r>
            <a:endParaRPr lang="es-MX" sz="16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4606506" y="2458529"/>
            <a:ext cx="6616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dirty="0">
                <a:solidFill>
                  <a:srgbClr val="002060"/>
                </a:solidFill>
              </a:rPr>
              <a:t>NOMBRE DEL PROYECTO</a:t>
            </a:r>
            <a:endParaRPr lang="es-MX" dirty="0">
              <a:solidFill>
                <a:srgbClr val="002060"/>
              </a:solidFill>
            </a:endParaRPr>
          </a:p>
          <a:p>
            <a:pPr algn="r"/>
            <a:r>
              <a:rPr lang="es-MX" b="1" dirty="0">
                <a:solidFill>
                  <a:srgbClr val="002060"/>
                </a:solidFill>
              </a:rPr>
              <a:t>MATERIA</a:t>
            </a:r>
            <a:endParaRPr lang="es-MX" dirty="0">
              <a:solidFill>
                <a:srgbClr val="002060"/>
              </a:solidFill>
            </a:endParaRPr>
          </a:p>
          <a:p>
            <a:pPr algn="r"/>
            <a:r>
              <a:rPr lang="es-MX" b="1" dirty="0" smtClean="0">
                <a:solidFill>
                  <a:srgbClr val="002060"/>
                </a:solidFill>
              </a:rPr>
              <a:t>MAESTRO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27804" y="6340415"/>
            <a:ext cx="3812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Puebla, Puebla a </a:t>
            </a:r>
            <a:r>
              <a:rPr lang="es-MX" sz="1600" dirty="0" smtClean="0"/>
              <a:t>00 </a:t>
            </a:r>
            <a:r>
              <a:rPr lang="es-MX" sz="1600" dirty="0"/>
              <a:t>de Julio </a:t>
            </a:r>
            <a:r>
              <a:rPr lang="es-MX" sz="1600" dirty="0" smtClean="0"/>
              <a:t>de 0000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66323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25283" y="1785668"/>
            <a:ext cx="94459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r>
              <a:rPr lang="es-MX" dirty="0"/>
              <a:t>, </a:t>
            </a:r>
            <a:r>
              <a:rPr lang="es-MX" dirty="0" err="1"/>
              <a:t>consectetuer</a:t>
            </a:r>
            <a:r>
              <a:rPr lang="es-MX" dirty="0"/>
              <a:t> </a:t>
            </a:r>
            <a:r>
              <a:rPr lang="es-MX" dirty="0" err="1"/>
              <a:t>adipiscing</a:t>
            </a:r>
            <a:r>
              <a:rPr lang="es-MX" dirty="0"/>
              <a:t> </a:t>
            </a:r>
            <a:r>
              <a:rPr lang="es-MX" dirty="0" err="1"/>
              <a:t>elit</a:t>
            </a:r>
            <a:r>
              <a:rPr lang="es-MX" dirty="0"/>
              <a:t>, sed </a:t>
            </a:r>
            <a:r>
              <a:rPr lang="es-MX" dirty="0" err="1"/>
              <a:t>diam</a:t>
            </a:r>
            <a:r>
              <a:rPr lang="es-MX" dirty="0"/>
              <a:t> </a:t>
            </a:r>
            <a:r>
              <a:rPr lang="es-MX" dirty="0" err="1"/>
              <a:t>nonummy</a:t>
            </a:r>
            <a:r>
              <a:rPr lang="es-MX" dirty="0"/>
              <a:t> </a:t>
            </a:r>
            <a:r>
              <a:rPr lang="es-MX" dirty="0" err="1"/>
              <a:t>nibh</a:t>
            </a:r>
            <a:r>
              <a:rPr lang="es-MX" dirty="0"/>
              <a:t> </a:t>
            </a:r>
            <a:r>
              <a:rPr lang="es-MX" dirty="0" err="1"/>
              <a:t>euismod</a:t>
            </a:r>
            <a:r>
              <a:rPr lang="es-MX" dirty="0"/>
              <a:t> </a:t>
            </a:r>
            <a:r>
              <a:rPr lang="es-MX" dirty="0" err="1"/>
              <a:t>tincidunt</a:t>
            </a:r>
            <a:r>
              <a:rPr lang="es-MX" dirty="0"/>
              <a:t> ut </a:t>
            </a:r>
            <a:r>
              <a:rPr lang="es-MX" dirty="0" err="1"/>
              <a:t>laoreet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magna </a:t>
            </a:r>
            <a:r>
              <a:rPr lang="es-MX" dirty="0" err="1"/>
              <a:t>aliquam</a:t>
            </a:r>
            <a:r>
              <a:rPr lang="es-MX" dirty="0"/>
              <a:t> </a:t>
            </a:r>
            <a:r>
              <a:rPr lang="es-MX" dirty="0" err="1"/>
              <a:t>erat</a:t>
            </a:r>
            <a:r>
              <a:rPr lang="es-MX" dirty="0"/>
              <a:t> </a:t>
            </a:r>
            <a:r>
              <a:rPr lang="es-MX" dirty="0" err="1"/>
              <a:t>volutpat</a:t>
            </a:r>
            <a:r>
              <a:rPr lang="es-MX" dirty="0"/>
              <a:t>. Ut </a:t>
            </a:r>
            <a:r>
              <a:rPr lang="es-MX" dirty="0" err="1"/>
              <a:t>wisi</a:t>
            </a:r>
            <a:r>
              <a:rPr lang="es-MX" dirty="0"/>
              <a:t> </a:t>
            </a:r>
            <a:r>
              <a:rPr lang="es-MX" dirty="0" err="1"/>
              <a:t>enim</a:t>
            </a:r>
            <a:r>
              <a:rPr lang="es-MX" dirty="0"/>
              <a:t> ad </a:t>
            </a:r>
            <a:r>
              <a:rPr lang="es-MX" dirty="0" err="1"/>
              <a:t>minim</a:t>
            </a:r>
            <a:r>
              <a:rPr lang="es-MX" dirty="0"/>
              <a:t> </a:t>
            </a:r>
            <a:r>
              <a:rPr lang="es-MX" dirty="0" err="1"/>
              <a:t>veniam</a:t>
            </a:r>
            <a:r>
              <a:rPr lang="es-MX" dirty="0"/>
              <a:t>, </a:t>
            </a:r>
            <a:r>
              <a:rPr lang="es-MX" dirty="0" err="1"/>
              <a:t>quis</a:t>
            </a:r>
            <a:r>
              <a:rPr lang="es-MX" dirty="0"/>
              <a:t> </a:t>
            </a:r>
            <a:r>
              <a:rPr lang="es-MX" dirty="0" err="1"/>
              <a:t>nostrud</a:t>
            </a:r>
            <a:r>
              <a:rPr lang="es-MX" dirty="0"/>
              <a:t> </a:t>
            </a:r>
            <a:r>
              <a:rPr lang="es-MX" dirty="0" err="1"/>
              <a:t>exerci</a:t>
            </a:r>
            <a:r>
              <a:rPr lang="es-MX" dirty="0"/>
              <a:t> </a:t>
            </a:r>
            <a:r>
              <a:rPr lang="es-MX" dirty="0" err="1"/>
              <a:t>tation</a:t>
            </a:r>
            <a:r>
              <a:rPr lang="es-MX" dirty="0"/>
              <a:t> </a:t>
            </a:r>
            <a:r>
              <a:rPr lang="es-MX" dirty="0" err="1"/>
              <a:t>ullamcorper</a:t>
            </a:r>
            <a:r>
              <a:rPr lang="es-MX" dirty="0"/>
              <a:t> </a:t>
            </a:r>
            <a:r>
              <a:rPr lang="es-MX" dirty="0" err="1"/>
              <a:t>suscipit</a:t>
            </a:r>
            <a:r>
              <a:rPr lang="es-MX" dirty="0"/>
              <a:t> </a:t>
            </a:r>
            <a:r>
              <a:rPr lang="es-MX" dirty="0" err="1"/>
              <a:t>lobortis</a:t>
            </a:r>
            <a:r>
              <a:rPr lang="es-MX" dirty="0"/>
              <a:t> </a:t>
            </a:r>
            <a:r>
              <a:rPr lang="es-MX" dirty="0" err="1"/>
              <a:t>nisl</a:t>
            </a:r>
            <a:r>
              <a:rPr lang="es-MX" dirty="0"/>
              <a:t> ut </a:t>
            </a:r>
            <a:r>
              <a:rPr lang="es-MX" dirty="0" err="1"/>
              <a:t>aliquip</a:t>
            </a:r>
            <a:r>
              <a:rPr lang="es-MX" dirty="0"/>
              <a:t> ex </a:t>
            </a:r>
            <a:r>
              <a:rPr lang="es-MX" dirty="0" err="1"/>
              <a:t>ea</a:t>
            </a:r>
            <a:r>
              <a:rPr lang="es-MX" dirty="0"/>
              <a:t> commodo </a:t>
            </a:r>
            <a:r>
              <a:rPr lang="es-MX" dirty="0" err="1"/>
              <a:t>consequat</a:t>
            </a:r>
            <a:r>
              <a:rPr lang="es-MX" dirty="0"/>
              <a:t>. </a:t>
            </a:r>
            <a:r>
              <a:rPr lang="es-MX" dirty="0" err="1"/>
              <a:t>Duis</a:t>
            </a:r>
            <a:r>
              <a:rPr lang="es-MX" dirty="0"/>
              <a:t> </a:t>
            </a:r>
            <a:r>
              <a:rPr lang="es-MX" dirty="0" err="1"/>
              <a:t>autem</a:t>
            </a:r>
            <a:r>
              <a:rPr lang="es-MX" dirty="0"/>
              <a:t> </a:t>
            </a:r>
            <a:r>
              <a:rPr lang="es-MX" dirty="0" err="1"/>
              <a:t>vel</a:t>
            </a:r>
            <a:r>
              <a:rPr lang="es-MX" dirty="0"/>
              <a:t> </a:t>
            </a:r>
            <a:r>
              <a:rPr lang="es-MX" dirty="0" err="1"/>
              <a:t>eum</a:t>
            </a:r>
            <a:r>
              <a:rPr lang="es-MX" dirty="0"/>
              <a:t> </a:t>
            </a:r>
            <a:r>
              <a:rPr lang="es-MX" dirty="0" err="1"/>
              <a:t>iriure</a:t>
            </a:r>
            <a:r>
              <a:rPr lang="es-MX" dirty="0"/>
              <a:t> dolor in </a:t>
            </a:r>
            <a:r>
              <a:rPr lang="es-MX" dirty="0" err="1"/>
              <a:t>hendrerit</a:t>
            </a:r>
            <a:r>
              <a:rPr lang="es-MX" dirty="0"/>
              <a:t> in </a:t>
            </a:r>
            <a:r>
              <a:rPr lang="es-MX" dirty="0" err="1"/>
              <a:t>vulputate</a:t>
            </a:r>
            <a:r>
              <a:rPr lang="es-MX" dirty="0"/>
              <a:t> </a:t>
            </a:r>
            <a:r>
              <a:rPr lang="es-MX" dirty="0" err="1"/>
              <a:t>velit</a:t>
            </a:r>
            <a:r>
              <a:rPr lang="es-MX" dirty="0"/>
              <a:t> </a:t>
            </a:r>
            <a:r>
              <a:rPr lang="es-MX" dirty="0" err="1"/>
              <a:t>esse</a:t>
            </a:r>
            <a:r>
              <a:rPr lang="es-MX" dirty="0"/>
              <a:t> </a:t>
            </a:r>
            <a:r>
              <a:rPr lang="es-MX" dirty="0" err="1"/>
              <a:t>molestie</a:t>
            </a:r>
            <a:r>
              <a:rPr lang="es-MX" dirty="0"/>
              <a:t> </a:t>
            </a:r>
            <a:r>
              <a:rPr lang="es-MX" dirty="0" err="1"/>
              <a:t>consequat</a:t>
            </a:r>
            <a:r>
              <a:rPr lang="es-MX" dirty="0"/>
              <a:t>, </a:t>
            </a:r>
            <a:r>
              <a:rPr lang="es-MX" dirty="0" err="1"/>
              <a:t>vel</a:t>
            </a:r>
            <a:r>
              <a:rPr lang="es-MX" dirty="0"/>
              <a:t> </a:t>
            </a:r>
            <a:r>
              <a:rPr lang="es-MX" dirty="0" err="1"/>
              <a:t>illum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</a:t>
            </a:r>
            <a:r>
              <a:rPr lang="es-MX" dirty="0" err="1"/>
              <a:t>eu</a:t>
            </a:r>
            <a:r>
              <a:rPr lang="es-MX" dirty="0"/>
              <a:t> </a:t>
            </a:r>
            <a:r>
              <a:rPr lang="es-MX" dirty="0" err="1"/>
              <a:t>feugiat</a:t>
            </a:r>
            <a:r>
              <a:rPr lang="es-MX" dirty="0"/>
              <a:t> </a:t>
            </a:r>
            <a:r>
              <a:rPr lang="es-MX" dirty="0" err="1"/>
              <a:t>nulla</a:t>
            </a:r>
            <a:r>
              <a:rPr lang="es-MX" dirty="0"/>
              <a:t> </a:t>
            </a:r>
            <a:r>
              <a:rPr lang="es-MX" dirty="0" err="1"/>
              <a:t>facilisis</a:t>
            </a:r>
            <a:r>
              <a:rPr lang="es-MX" dirty="0"/>
              <a:t> at vero eros et </a:t>
            </a:r>
            <a:r>
              <a:rPr lang="es-MX" dirty="0" err="1"/>
              <a:t>accumsan</a:t>
            </a:r>
            <a:r>
              <a:rPr lang="es-MX" dirty="0"/>
              <a:t> et </a:t>
            </a:r>
            <a:r>
              <a:rPr lang="es-MX" dirty="0" err="1"/>
              <a:t>iusto</a:t>
            </a:r>
            <a:r>
              <a:rPr lang="es-MX" dirty="0"/>
              <a:t> odio </a:t>
            </a:r>
            <a:r>
              <a:rPr lang="es-MX" dirty="0" err="1"/>
              <a:t>dignissim</a:t>
            </a:r>
            <a:r>
              <a:rPr lang="es-MX" dirty="0"/>
              <a:t> </a:t>
            </a:r>
            <a:r>
              <a:rPr lang="es-MX" dirty="0" err="1"/>
              <a:t>qui</a:t>
            </a:r>
            <a:r>
              <a:rPr lang="es-MX" dirty="0"/>
              <a:t> </a:t>
            </a:r>
            <a:r>
              <a:rPr lang="es-MX" dirty="0" err="1"/>
              <a:t>blandit</a:t>
            </a:r>
            <a:r>
              <a:rPr lang="es-MX" dirty="0"/>
              <a:t> </a:t>
            </a:r>
            <a:r>
              <a:rPr lang="es-MX" dirty="0" err="1"/>
              <a:t>praesent</a:t>
            </a:r>
            <a:r>
              <a:rPr lang="es-MX" dirty="0"/>
              <a:t> </a:t>
            </a:r>
            <a:r>
              <a:rPr lang="es-MX" dirty="0" err="1"/>
              <a:t>luptatum</a:t>
            </a:r>
            <a:r>
              <a:rPr lang="es-MX" dirty="0"/>
              <a:t> </a:t>
            </a:r>
            <a:r>
              <a:rPr lang="es-MX" dirty="0" err="1"/>
              <a:t>zzril</a:t>
            </a:r>
            <a:r>
              <a:rPr lang="es-MX" dirty="0"/>
              <a:t> </a:t>
            </a:r>
            <a:r>
              <a:rPr lang="es-MX" dirty="0" err="1"/>
              <a:t>delenit</a:t>
            </a:r>
            <a:r>
              <a:rPr lang="es-MX" dirty="0"/>
              <a:t> </a:t>
            </a:r>
            <a:r>
              <a:rPr lang="es-MX" dirty="0" err="1"/>
              <a:t>augue</a:t>
            </a:r>
            <a:r>
              <a:rPr lang="es-MX" dirty="0"/>
              <a:t> </a:t>
            </a:r>
            <a:r>
              <a:rPr lang="es-MX" dirty="0" err="1"/>
              <a:t>duis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te </a:t>
            </a:r>
            <a:r>
              <a:rPr lang="es-MX" dirty="0" err="1"/>
              <a:t>feugait</a:t>
            </a:r>
            <a:r>
              <a:rPr lang="es-MX" dirty="0"/>
              <a:t> </a:t>
            </a:r>
            <a:r>
              <a:rPr lang="es-MX" dirty="0" err="1"/>
              <a:t>nulla</a:t>
            </a:r>
            <a:r>
              <a:rPr lang="es-MX" dirty="0"/>
              <a:t> </a:t>
            </a:r>
            <a:r>
              <a:rPr lang="es-MX" dirty="0" err="1"/>
              <a:t>facilisi</a:t>
            </a:r>
            <a:r>
              <a:rPr lang="es-MX" dirty="0"/>
              <a:t>.</a:t>
            </a:r>
          </a:p>
          <a:p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r>
              <a:rPr lang="es-MX" dirty="0"/>
              <a:t>, </a:t>
            </a:r>
            <a:r>
              <a:rPr lang="es-MX" dirty="0" err="1"/>
              <a:t>cons</a:t>
            </a:r>
            <a:r>
              <a:rPr lang="es-MX" dirty="0"/>
              <a:t> </a:t>
            </a:r>
            <a:r>
              <a:rPr lang="es-MX" dirty="0" err="1"/>
              <a:t>ectetuer</a:t>
            </a:r>
            <a:r>
              <a:rPr lang="es-MX" dirty="0"/>
              <a:t> </a:t>
            </a:r>
            <a:r>
              <a:rPr lang="es-MX" dirty="0" err="1"/>
              <a:t>adipiscing</a:t>
            </a:r>
            <a:r>
              <a:rPr lang="es-MX" dirty="0"/>
              <a:t> </a:t>
            </a:r>
            <a:r>
              <a:rPr lang="es-MX" dirty="0" err="1"/>
              <a:t>elit</a:t>
            </a:r>
            <a:r>
              <a:rPr lang="es-MX" dirty="0"/>
              <a:t>, sed </a:t>
            </a:r>
            <a:r>
              <a:rPr lang="es-MX" dirty="0" err="1"/>
              <a:t>diam</a:t>
            </a:r>
            <a:r>
              <a:rPr lang="es-MX" dirty="0"/>
              <a:t> </a:t>
            </a:r>
            <a:r>
              <a:rPr lang="es-MX" dirty="0" err="1"/>
              <a:t>nonummy</a:t>
            </a:r>
            <a:r>
              <a:rPr lang="es-MX" dirty="0"/>
              <a:t> </a:t>
            </a:r>
            <a:r>
              <a:rPr lang="es-MX" dirty="0" err="1"/>
              <a:t>nibh</a:t>
            </a:r>
            <a:r>
              <a:rPr lang="es-MX" dirty="0"/>
              <a:t> </a:t>
            </a:r>
            <a:r>
              <a:rPr lang="es-MX" dirty="0" err="1"/>
              <a:t>euismod</a:t>
            </a:r>
            <a:r>
              <a:rPr lang="es-MX" dirty="0"/>
              <a:t> </a:t>
            </a:r>
            <a:r>
              <a:rPr lang="es-MX" dirty="0" err="1"/>
              <a:t>tincidunt</a:t>
            </a:r>
            <a:r>
              <a:rPr lang="es-MX" dirty="0"/>
              <a:t> ut </a:t>
            </a:r>
            <a:r>
              <a:rPr lang="es-MX" dirty="0" err="1"/>
              <a:t>laoreet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magna </a:t>
            </a:r>
            <a:r>
              <a:rPr lang="es-MX" dirty="0" err="1"/>
              <a:t>aliquam</a:t>
            </a:r>
            <a:r>
              <a:rPr lang="es-MX" dirty="0"/>
              <a:t> </a:t>
            </a:r>
            <a:r>
              <a:rPr lang="es-MX" dirty="0" err="1"/>
              <a:t>erat</a:t>
            </a:r>
            <a:r>
              <a:rPr lang="es-MX" dirty="0"/>
              <a:t> </a:t>
            </a:r>
            <a:r>
              <a:rPr lang="es-MX" dirty="0" err="1"/>
              <a:t>volutpat</a:t>
            </a:r>
            <a:r>
              <a:rPr lang="es-MX" dirty="0"/>
              <a:t>. Ut </a:t>
            </a:r>
            <a:r>
              <a:rPr lang="es-MX" dirty="0" err="1"/>
              <a:t>wisi</a:t>
            </a:r>
            <a:r>
              <a:rPr lang="es-MX" dirty="0"/>
              <a:t> </a:t>
            </a:r>
            <a:r>
              <a:rPr lang="es-MX" dirty="0" err="1"/>
              <a:t>enim</a:t>
            </a:r>
            <a:r>
              <a:rPr lang="es-MX" dirty="0"/>
              <a:t> ad </a:t>
            </a:r>
            <a:r>
              <a:rPr lang="es-MX" dirty="0" err="1"/>
              <a:t>minim</a:t>
            </a:r>
            <a:r>
              <a:rPr lang="es-MX" dirty="0"/>
              <a:t> </a:t>
            </a:r>
            <a:r>
              <a:rPr lang="es-MX" dirty="0" err="1"/>
              <a:t>veniam</a:t>
            </a:r>
            <a:r>
              <a:rPr lang="es-MX" dirty="0"/>
              <a:t>, </a:t>
            </a:r>
            <a:r>
              <a:rPr lang="es-MX" dirty="0" err="1"/>
              <a:t>quis</a:t>
            </a:r>
            <a:r>
              <a:rPr lang="es-MX" dirty="0"/>
              <a:t> </a:t>
            </a:r>
            <a:r>
              <a:rPr lang="es-MX" dirty="0" err="1"/>
              <a:t>nostrud</a:t>
            </a:r>
            <a:r>
              <a:rPr lang="es-MX" dirty="0"/>
              <a:t> </a:t>
            </a:r>
            <a:r>
              <a:rPr lang="es-MX" dirty="0" err="1"/>
              <a:t>exerci</a:t>
            </a:r>
            <a:r>
              <a:rPr lang="es-MX" dirty="0"/>
              <a:t> </a:t>
            </a:r>
            <a:r>
              <a:rPr lang="es-MX" dirty="0" err="1"/>
              <a:t>tation</a:t>
            </a:r>
            <a:r>
              <a:rPr lang="es-MX" dirty="0"/>
              <a:t> </a:t>
            </a:r>
            <a:r>
              <a:rPr lang="es-MX" dirty="0" err="1"/>
              <a:t>ullamcorper</a:t>
            </a:r>
            <a:r>
              <a:rPr lang="es-MX" dirty="0"/>
              <a:t> </a:t>
            </a:r>
            <a:r>
              <a:rPr lang="es-MX" dirty="0" err="1"/>
              <a:t>suscipit</a:t>
            </a:r>
            <a:r>
              <a:rPr lang="es-MX" dirty="0"/>
              <a:t> </a:t>
            </a:r>
            <a:r>
              <a:rPr lang="es-MX" dirty="0" err="1"/>
              <a:t>lobortis</a:t>
            </a:r>
            <a:r>
              <a:rPr lang="es-MX" dirty="0"/>
              <a:t> </a:t>
            </a:r>
            <a:r>
              <a:rPr lang="es-MX" dirty="0" err="1"/>
              <a:t>nisl</a:t>
            </a:r>
            <a:r>
              <a:rPr lang="es-MX" dirty="0"/>
              <a:t> ut </a:t>
            </a:r>
            <a:r>
              <a:rPr lang="es-MX" dirty="0" err="1"/>
              <a:t>aliquip</a:t>
            </a:r>
            <a:r>
              <a:rPr lang="es-MX" dirty="0"/>
              <a:t> ex </a:t>
            </a:r>
            <a:r>
              <a:rPr lang="es-MX" dirty="0" err="1"/>
              <a:t>ea</a:t>
            </a:r>
            <a:r>
              <a:rPr lang="es-MX" dirty="0"/>
              <a:t> commodo </a:t>
            </a:r>
            <a:r>
              <a:rPr lang="es-MX" dirty="0" err="1"/>
              <a:t>consequat</a:t>
            </a:r>
            <a:r>
              <a:rPr lang="es-MX" dirty="0"/>
              <a:t>.</a:t>
            </a:r>
          </a:p>
          <a:p>
            <a:r>
              <a:rPr lang="es-MX" dirty="0" err="1"/>
              <a:t>Lorem</a:t>
            </a:r>
            <a:r>
              <a:rPr lang="es-MX" dirty="0"/>
              <a:t> </a:t>
            </a:r>
            <a:r>
              <a:rPr lang="es-MX" dirty="0" err="1"/>
              <a:t>ipsum</a:t>
            </a:r>
            <a:r>
              <a:rPr lang="es-MX" dirty="0"/>
              <a:t> dolor </a:t>
            </a:r>
            <a:r>
              <a:rPr lang="es-MX" dirty="0" err="1"/>
              <a:t>sit</a:t>
            </a:r>
            <a:r>
              <a:rPr lang="es-MX" dirty="0"/>
              <a:t> </a:t>
            </a:r>
            <a:r>
              <a:rPr lang="es-MX" dirty="0" err="1"/>
              <a:t>amet</a:t>
            </a:r>
            <a:r>
              <a:rPr lang="es-MX" dirty="0"/>
              <a:t>, </a:t>
            </a:r>
            <a:r>
              <a:rPr lang="es-MX" dirty="0" err="1"/>
              <a:t>consectetuer</a:t>
            </a:r>
            <a:r>
              <a:rPr lang="es-MX" dirty="0"/>
              <a:t> </a:t>
            </a:r>
            <a:r>
              <a:rPr lang="es-MX" dirty="0" err="1"/>
              <a:t>adipiscing</a:t>
            </a:r>
            <a:r>
              <a:rPr lang="es-MX" dirty="0"/>
              <a:t> </a:t>
            </a:r>
            <a:r>
              <a:rPr lang="es-MX" dirty="0" err="1"/>
              <a:t>elit</a:t>
            </a:r>
            <a:r>
              <a:rPr lang="es-MX" dirty="0"/>
              <a:t>, sed </a:t>
            </a:r>
            <a:r>
              <a:rPr lang="es-MX" dirty="0" err="1"/>
              <a:t>diam</a:t>
            </a:r>
            <a:r>
              <a:rPr lang="es-MX" dirty="0"/>
              <a:t> </a:t>
            </a:r>
            <a:r>
              <a:rPr lang="es-MX" dirty="0" err="1"/>
              <a:t>nonummy</a:t>
            </a:r>
            <a:r>
              <a:rPr lang="es-MX" dirty="0"/>
              <a:t> </a:t>
            </a:r>
            <a:r>
              <a:rPr lang="es-MX" dirty="0" err="1"/>
              <a:t>nibh</a:t>
            </a:r>
            <a:r>
              <a:rPr lang="es-MX" dirty="0"/>
              <a:t> </a:t>
            </a:r>
            <a:r>
              <a:rPr lang="es-MX" dirty="0" err="1"/>
              <a:t>euismod</a:t>
            </a:r>
            <a:r>
              <a:rPr lang="es-MX" dirty="0"/>
              <a:t> </a:t>
            </a:r>
            <a:r>
              <a:rPr lang="es-MX" dirty="0" err="1"/>
              <a:t>tincidunt</a:t>
            </a:r>
            <a:r>
              <a:rPr lang="es-MX" dirty="0"/>
              <a:t> ut </a:t>
            </a:r>
            <a:r>
              <a:rPr lang="es-MX" dirty="0" err="1"/>
              <a:t>laoreet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magna </a:t>
            </a:r>
            <a:r>
              <a:rPr lang="es-MX" dirty="0" err="1"/>
              <a:t>aliquam</a:t>
            </a:r>
            <a:r>
              <a:rPr lang="es-MX" dirty="0"/>
              <a:t> </a:t>
            </a:r>
            <a:r>
              <a:rPr lang="es-MX" dirty="0" err="1"/>
              <a:t>erat</a:t>
            </a:r>
            <a:r>
              <a:rPr lang="es-MX" dirty="0"/>
              <a:t> </a:t>
            </a:r>
            <a:r>
              <a:rPr lang="es-MX" dirty="0" err="1"/>
              <a:t>volutpat</a:t>
            </a:r>
            <a:r>
              <a:rPr lang="es-MX" dirty="0"/>
              <a:t>. Ut </a:t>
            </a:r>
            <a:r>
              <a:rPr lang="es-MX" dirty="0" err="1"/>
              <a:t>wisi</a:t>
            </a:r>
            <a:r>
              <a:rPr lang="es-MX" dirty="0"/>
              <a:t> </a:t>
            </a:r>
            <a:r>
              <a:rPr lang="es-MX" dirty="0" err="1"/>
              <a:t>enim</a:t>
            </a:r>
            <a:r>
              <a:rPr lang="es-MX" dirty="0"/>
              <a:t> ad </a:t>
            </a:r>
            <a:r>
              <a:rPr lang="es-MX" dirty="0" err="1"/>
              <a:t>minim</a:t>
            </a:r>
            <a:r>
              <a:rPr lang="es-MX" dirty="0"/>
              <a:t> </a:t>
            </a:r>
            <a:r>
              <a:rPr lang="es-MX" dirty="0" err="1"/>
              <a:t>veniam</a:t>
            </a:r>
            <a:r>
              <a:rPr lang="es-MX" dirty="0"/>
              <a:t>, </a:t>
            </a:r>
            <a:r>
              <a:rPr lang="es-MX" dirty="0" err="1"/>
              <a:t>quis</a:t>
            </a:r>
            <a:r>
              <a:rPr lang="es-MX" dirty="0"/>
              <a:t> </a:t>
            </a:r>
            <a:r>
              <a:rPr lang="es-MX" dirty="0" err="1"/>
              <a:t>nostrud</a:t>
            </a:r>
            <a:r>
              <a:rPr lang="es-MX" dirty="0"/>
              <a:t> </a:t>
            </a:r>
            <a:r>
              <a:rPr lang="es-MX" dirty="0" err="1"/>
              <a:t>exerci</a:t>
            </a:r>
            <a:r>
              <a:rPr lang="es-MX" dirty="0"/>
              <a:t> </a:t>
            </a:r>
            <a:r>
              <a:rPr lang="es-MX" dirty="0" err="1"/>
              <a:t>tation</a:t>
            </a:r>
            <a:r>
              <a:rPr lang="es-MX" dirty="0"/>
              <a:t> </a:t>
            </a:r>
            <a:r>
              <a:rPr lang="es-MX" dirty="0" err="1"/>
              <a:t>ullamcorper</a:t>
            </a:r>
            <a:r>
              <a:rPr lang="es-MX" dirty="0"/>
              <a:t> </a:t>
            </a:r>
            <a:r>
              <a:rPr lang="es-MX" dirty="0" err="1"/>
              <a:t>suscipit</a:t>
            </a:r>
            <a:r>
              <a:rPr lang="es-MX" dirty="0"/>
              <a:t> </a:t>
            </a:r>
            <a:r>
              <a:rPr lang="es-MX" dirty="0" err="1"/>
              <a:t>lobortis</a:t>
            </a:r>
            <a:r>
              <a:rPr lang="es-MX" dirty="0"/>
              <a:t> </a:t>
            </a:r>
            <a:r>
              <a:rPr lang="es-MX" dirty="0" err="1"/>
              <a:t>nisl</a:t>
            </a:r>
            <a:r>
              <a:rPr lang="es-MX" dirty="0"/>
              <a:t> ut </a:t>
            </a:r>
            <a:r>
              <a:rPr lang="es-MX" dirty="0" err="1"/>
              <a:t>aliquip</a:t>
            </a:r>
            <a:r>
              <a:rPr lang="es-MX" dirty="0"/>
              <a:t> ex </a:t>
            </a:r>
            <a:r>
              <a:rPr lang="es-MX" dirty="0" err="1"/>
              <a:t>ea</a:t>
            </a:r>
            <a:r>
              <a:rPr lang="es-MX" dirty="0"/>
              <a:t> commodo </a:t>
            </a:r>
            <a:r>
              <a:rPr lang="es-MX" dirty="0" err="1"/>
              <a:t>consequat</a:t>
            </a:r>
            <a:r>
              <a:rPr lang="es-MX" dirty="0"/>
              <a:t>. </a:t>
            </a:r>
            <a:r>
              <a:rPr lang="es-MX" dirty="0" err="1"/>
              <a:t>Duis</a:t>
            </a:r>
            <a:r>
              <a:rPr lang="es-MX" dirty="0"/>
              <a:t> </a:t>
            </a:r>
            <a:r>
              <a:rPr lang="es-MX" dirty="0" err="1"/>
              <a:t>autem</a:t>
            </a:r>
            <a:r>
              <a:rPr lang="es-MX" dirty="0"/>
              <a:t> </a:t>
            </a:r>
            <a:r>
              <a:rPr lang="es-MX" dirty="0" err="1"/>
              <a:t>vel</a:t>
            </a:r>
            <a:r>
              <a:rPr lang="es-MX" dirty="0"/>
              <a:t> </a:t>
            </a:r>
            <a:r>
              <a:rPr lang="es-MX" dirty="0" err="1"/>
              <a:t>eum</a:t>
            </a:r>
            <a:r>
              <a:rPr lang="es-MX" dirty="0"/>
              <a:t> </a:t>
            </a:r>
            <a:r>
              <a:rPr lang="es-MX" dirty="0" err="1"/>
              <a:t>iriure</a:t>
            </a:r>
            <a:r>
              <a:rPr lang="es-MX" dirty="0"/>
              <a:t> dolor in </a:t>
            </a:r>
            <a:r>
              <a:rPr lang="es-MX" dirty="0" err="1"/>
              <a:t>hendrerit</a:t>
            </a:r>
            <a:r>
              <a:rPr lang="es-MX" dirty="0"/>
              <a:t> in </a:t>
            </a:r>
            <a:r>
              <a:rPr lang="es-MX" dirty="0" err="1"/>
              <a:t>vulputate</a:t>
            </a:r>
            <a:r>
              <a:rPr lang="es-MX" dirty="0"/>
              <a:t> </a:t>
            </a:r>
            <a:r>
              <a:rPr lang="es-MX" dirty="0" err="1"/>
              <a:t>velit</a:t>
            </a:r>
            <a:r>
              <a:rPr lang="es-MX" dirty="0"/>
              <a:t> </a:t>
            </a:r>
            <a:r>
              <a:rPr lang="es-MX" dirty="0" err="1"/>
              <a:t>esse</a:t>
            </a:r>
            <a:r>
              <a:rPr lang="es-MX" dirty="0"/>
              <a:t> </a:t>
            </a:r>
            <a:r>
              <a:rPr lang="es-MX" dirty="0" err="1"/>
              <a:t>molestie</a:t>
            </a:r>
            <a:r>
              <a:rPr lang="es-MX" dirty="0"/>
              <a:t> </a:t>
            </a:r>
            <a:r>
              <a:rPr lang="es-MX" dirty="0" err="1"/>
              <a:t>consequat</a:t>
            </a:r>
            <a:r>
              <a:rPr lang="es-MX" dirty="0"/>
              <a:t>, </a:t>
            </a:r>
            <a:r>
              <a:rPr lang="es-MX" dirty="0" err="1"/>
              <a:t>vel</a:t>
            </a:r>
            <a:r>
              <a:rPr lang="es-MX" dirty="0"/>
              <a:t> </a:t>
            </a:r>
            <a:r>
              <a:rPr lang="es-MX" dirty="0" err="1"/>
              <a:t>illum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</a:t>
            </a:r>
            <a:r>
              <a:rPr lang="es-MX" dirty="0" err="1"/>
              <a:t>eu</a:t>
            </a:r>
            <a:r>
              <a:rPr lang="es-MX" dirty="0"/>
              <a:t> </a:t>
            </a:r>
            <a:r>
              <a:rPr lang="es-MX" dirty="0" err="1"/>
              <a:t>feugiat</a:t>
            </a:r>
            <a:r>
              <a:rPr lang="es-MX" dirty="0"/>
              <a:t> </a:t>
            </a:r>
            <a:r>
              <a:rPr lang="es-MX" dirty="0" err="1"/>
              <a:t>nulla</a:t>
            </a:r>
            <a:r>
              <a:rPr lang="es-MX" dirty="0"/>
              <a:t> </a:t>
            </a:r>
            <a:r>
              <a:rPr lang="es-MX" dirty="0" err="1"/>
              <a:t>facilisis</a:t>
            </a:r>
            <a:r>
              <a:rPr lang="es-MX" dirty="0"/>
              <a:t> at vero eros et </a:t>
            </a:r>
            <a:r>
              <a:rPr lang="es-MX" dirty="0" err="1"/>
              <a:t>accumsan</a:t>
            </a:r>
            <a:r>
              <a:rPr lang="es-MX" dirty="0"/>
              <a:t> et </a:t>
            </a:r>
            <a:r>
              <a:rPr lang="es-MX" dirty="0" err="1"/>
              <a:t>iusto</a:t>
            </a:r>
            <a:r>
              <a:rPr lang="es-MX" dirty="0"/>
              <a:t> odio </a:t>
            </a:r>
            <a:r>
              <a:rPr lang="es-MX" dirty="0" err="1"/>
              <a:t>dignissim</a:t>
            </a:r>
            <a:r>
              <a:rPr lang="es-MX" dirty="0"/>
              <a:t> </a:t>
            </a:r>
            <a:r>
              <a:rPr lang="es-MX" dirty="0" err="1"/>
              <a:t>qui</a:t>
            </a:r>
            <a:r>
              <a:rPr lang="es-MX" dirty="0"/>
              <a:t> </a:t>
            </a:r>
            <a:r>
              <a:rPr lang="es-MX" dirty="0" err="1"/>
              <a:t>blandit</a:t>
            </a:r>
            <a:r>
              <a:rPr lang="es-MX" dirty="0"/>
              <a:t> </a:t>
            </a:r>
            <a:r>
              <a:rPr lang="es-MX" dirty="0" err="1"/>
              <a:t>praesent</a:t>
            </a:r>
            <a:r>
              <a:rPr lang="es-MX" dirty="0"/>
              <a:t> </a:t>
            </a:r>
            <a:r>
              <a:rPr lang="es-MX" dirty="0" err="1"/>
              <a:t>luptatum</a:t>
            </a:r>
            <a:r>
              <a:rPr lang="es-MX" dirty="0"/>
              <a:t> </a:t>
            </a:r>
            <a:r>
              <a:rPr lang="es-MX" dirty="0" err="1"/>
              <a:t>zzril</a:t>
            </a:r>
            <a:r>
              <a:rPr lang="es-MX" dirty="0"/>
              <a:t> </a:t>
            </a:r>
            <a:r>
              <a:rPr lang="es-MX" dirty="0" err="1"/>
              <a:t>delenit</a:t>
            </a:r>
            <a:r>
              <a:rPr lang="es-MX" dirty="0"/>
              <a:t> </a:t>
            </a:r>
            <a:r>
              <a:rPr lang="es-MX" dirty="0" err="1"/>
              <a:t>augue</a:t>
            </a:r>
            <a:r>
              <a:rPr lang="es-MX" dirty="0"/>
              <a:t> </a:t>
            </a:r>
            <a:r>
              <a:rPr lang="es-MX" dirty="0" err="1"/>
              <a:t>duis</a:t>
            </a:r>
            <a:r>
              <a:rPr lang="es-MX" dirty="0"/>
              <a:t> </a:t>
            </a:r>
            <a:r>
              <a:rPr lang="es-MX" dirty="0" err="1"/>
              <a:t>dolore</a:t>
            </a:r>
            <a:r>
              <a:rPr lang="es-MX" dirty="0"/>
              <a:t> te </a:t>
            </a:r>
            <a:r>
              <a:rPr lang="es-MX" dirty="0" err="1"/>
              <a:t>feugait</a:t>
            </a:r>
            <a:r>
              <a:rPr lang="es-MX" dirty="0"/>
              <a:t> </a:t>
            </a:r>
            <a:r>
              <a:rPr lang="es-MX" dirty="0" err="1"/>
              <a:t>nulla</a:t>
            </a:r>
            <a:r>
              <a:rPr lang="es-MX" dirty="0"/>
              <a:t> </a:t>
            </a:r>
            <a:r>
              <a:rPr lang="es-MX" dirty="0" err="1"/>
              <a:t>facilisi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742536" y="1276709"/>
            <a:ext cx="5262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002060"/>
                </a:solidFill>
              </a:rPr>
              <a:t>AGREGAR TITULO (CALIBRI 12, COLOR AZUL</a:t>
            </a:r>
            <a:r>
              <a:rPr lang="es-MX" b="1" dirty="0" smtClean="0">
                <a:solidFill>
                  <a:srgbClr val="002060"/>
                </a:solidFill>
              </a:rPr>
              <a:t>)</a:t>
            </a:r>
            <a:endParaRPr lang="es-MX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57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25283" y="1785668"/>
            <a:ext cx="944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Slider final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999137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270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 Vazquez Dominguez</dc:creator>
  <cp:lastModifiedBy>Cesar Vazquez Dominguez</cp:lastModifiedBy>
  <cp:revision>10</cp:revision>
  <dcterms:created xsi:type="dcterms:W3CDTF">2017-08-03T16:40:13Z</dcterms:created>
  <dcterms:modified xsi:type="dcterms:W3CDTF">2017-09-05T16:51:09Z</dcterms:modified>
</cp:coreProperties>
</file>